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16508" y="314235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17035" y="3610887"/>
            <a:ext cx="2022031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Aanvraagronde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99618" y="3863200"/>
            <a:ext cx="181715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start op 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Europese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09270" y="857565"/>
            <a:ext cx="3500353" cy="738845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Hier vind </a:t>
            </a:r>
            <a:br>
              <a:rPr lang="fr-FR"/>
            </a:br>
            <a:r>
              <a:rPr lang="fr-FR"/>
              <a:t>je teamgenoten!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Europese Unie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3F5E3F4-D5F1-FDB1-99C9-A0F7DC0BF5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6135" r="-2513"/>
          <a:stretch/>
        </p:blipFill>
        <p:spPr>
          <a:xfrm>
            <a:off x="111143" y="3970757"/>
            <a:ext cx="12898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A06D54-1AF8-E121-8F02-76380F88E1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24F8D18-DD19-D141-6788-6A451530F5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11BD678-915E-E983-BA38-75DE5D29FB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C6BD01-FDBC-4C84-89F1-8FB575A54B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DB4170-2CE1-4A81-BDD6-1241D259C94D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AF04A19B-20EA-482A-8BF5-B6DBE19880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2025-01-16T22:31:53Z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